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3" r:id="rId4"/>
    <p:sldId id="280" r:id="rId5"/>
    <p:sldId id="282" r:id="rId6"/>
    <p:sldId id="284" r:id="rId7"/>
    <p:sldId id="272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08.09.2018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Морозова М. В.</a:t>
            </a: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Студент: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1524000" y="2559054"/>
            <a:ext cx="914400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и функциональные схемы при проектировании ПО</a:t>
            </a:r>
            <a:b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Структурной называют схему, отражающую состав и взаимодействие по управлению частей разрабатываемого ПО.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Структурными компонентами программной системы или программного комплекса могут служить: программы, подсистемы, базы данных, библиотеки ресурсов и т. п.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структурная схема программной системы, как правило, показывает наличие подсистем или других структурных компонентов.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F035C46-A5BB-43A5-8CB0-CFC48E8E2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схема</a:t>
            </a: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385" y="6115521"/>
            <a:ext cx="5089230" cy="3511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пример структурной схемы</a:t>
            </a:r>
          </a:p>
        </p:txBody>
      </p:sp>
      <p:pic>
        <p:nvPicPr>
          <p:cNvPr id="2050" name="Picture 2" descr="https://studfiles.net/html/2706/213/html_Lurvpu4dht.hxta/img-9xnp1p.jpg">
            <a:extLst>
              <a:ext uri="{FF2B5EF4-FFF2-40B4-BE49-F238E27FC236}">
                <a16:creationId xmlns:a16="http://schemas.microsoft.com/office/drawing/2014/main" id="{E53E7BF5-225E-4E87-B549-E4C95A607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30" y="1422774"/>
            <a:ext cx="9946939" cy="401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79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9472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схема или схема данных – схема взаимодействия компонентов ПО с описанием информационных потоков, состава данных в потоках и указанием используемых файлов и устройств. Функциональные схемы более информативны, чем структурные. Все компоненты структурных и функциональных схем должны быть описаны.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F035C46-A5BB-43A5-8CB0-CFC48E8E2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схема</a:t>
            </a:r>
          </a:p>
        </p:txBody>
      </p:sp>
    </p:spTree>
    <p:extLst>
      <p:ext uri="{BB962C8B-B14F-4D97-AF65-F5344CB8AC3E}">
        <p14:creationId xmlns:p14="http://schemas.microsoft.com/office/powerpoint/2010/main" val="2000722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385" y="6115521"/>
            <a:ext cx="5089230" cy="3511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пример функциональной схемы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55F3576-9779-4F24-8886-7EA46AF1E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4210" y="283448"/>
            <a:ext cx="4643580" cy="554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63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1384" y="5599131"/>
            <a:ext cx="5089230" cy="6464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– специальные обозначения для изображения функциональной схемы</a:t>
            </a:r>
          </a:p>
        </p:txBody>
      </p:sp>
      <p:pic>
        <p:nvPicPr>
          <p:cNvPr id="1026" name="Picture 2" descr="http://oplib.ru/image.php?way=oplib/baza5/117205439712.files/image002.jpg">
            <a:extLst>
              <a:ext uri="{FF2B5EF4-FFF2-40B4-BE49-F238E27FC236}">
                <a16:creationId xmlns:a16="http://schemas.microsoft.com/office/drawing/2014/main" id="{90E632DB-D4A2-4EDC-B7A1-4C0232B4C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7" y="1433896"/>
            <a:ext cx="576262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87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43910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программного обеспечения при структурном подходе. – [Электронный ресурс]. – Режим доступа: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https://studopedia.ru/3_175684_proektirovanie-programmnogo-obespecheniya-pri-strukturnom-podhode.html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программного обеспечения. – [Электронный ресурс]. – Режим доступа: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https://rk6.bmstu.ru/pub/kisin/metod_material/metod-proekt_po.pdf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68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228</Words>
  <Application>Microsoft Office PowerPoint</Application>
  <PresentationFormat>Широкоэкранный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Структурная схема</vt:lpstr>
      <vt:lpstr>Презентация PowerPoint</vt:lpstr>
      <vt:lpstr>Функциональная схема</vt:lpstr>
      <vt:lpstr>Презентация PowerPoint</vt:lpstr>
      <vt:lpstr>Презентация PowerPoint</vt:lpstr>
      <vt:lpstr>Список литературы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66</cp:revision>
  <dcterms:created xsi:type="dcterms:W3CDTF">2017-12-27T17:34:30Z</dcterms:created>
  <dcterms:modified xsi:type="dcterms:W3CDTF">2018-09-08T13:47:19Z</dcterms:modified>
</cp:coreProperties>
</file>